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Engineering Notebooks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6709" y="1666859"/>
            <a:ext cx="5195527" cy="1507067"/>
          </a:xfrm>
        </p:spPr>
        <p:txBody>
          <a:bodyPr/>
          <a:lstStyle/>
          <a:p>
            <a:r>
              <a:rPr lang="en-US" dirty="0" err="1" smtClean="0"/>
              <a:t>ORganization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7303" y="273675"/>
            <a:ext cx="5261069" cy="677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0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Dated logs explaining what you finished</a:t>
            </a:r>
          </a:p>
          <a:p>
            <a:r>
              <a:rPr lang="en-US" dirty="0" smtClean="0"/>
              <a:t>Labeled pictures and diagrams </a:t>
            </a:r>
          </a:p>
          <a:p>
            <a:r>
              <a:rPr lang="en-US" dirty="0" smtClean="0"/>
              <a:t>Sketches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30573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AD2E03"/>
      </a:dk2>
      <a:lt2>
        <a:srgbClr val="D75626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</TotalTime>
  <Words>16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Slice</vt:lpstr>
      <vt:lpstr>Project Engineering Notebooks </vt:lpstr>
      <vt:lpstr>ORganization</vt:lpstr>
      <vt:lpstr>Appendix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Engineering Notebooks</dc:title>
  <dc:creator>Elmira Adili</dc:creator>
  <cp:lastModifiedBy>Elmira Adili</cp:lastModifiedBy>
  <cp:revision>2</cp:revision>
  <dcterms:created xsi:type="dcterms:W3CDTF">2015-10-01T02:36:42Z</dcterms:created>
  <dcterms:modified xsi:type="dcterms:W3CDTF">2015-10-01T02:51:55Z</dcterms:modified>
</cp:coreProperties>
</file>